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 showGuides="1">
      <p:cViewPr>
        <p:scale>
          <a:sx n="98" d="100"/>
          <a:sy n="98" d="100"/>
        </p:scale>
        <p:origin x="-1008" y="72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1C6FB-B214-47D4-B8CA-B4117E75D21F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63FA7C5-C892-4A6A-A55B-96D0356AAA18}">
      <dgm:prSet phldrT="[Texto]"/>
      <dgm:spPr/>
      <dgm:t>
        <a:bodyPr/>
        <a:lstStyle/>
        <a:p>
          <a:r>
            <a:rPr lang="es-ES" dirty="0" smtClean="0"/>
            <a:t>1.Contar con guía para el armado y programación de </a:t>
          </a:r>
          <a:r>
            <a:rPr lang="es-ES" dirty="0" err="1" smtClean="0"/>
            <a:t>Arduino</a:t>
          </a:r>
          <a:endParaRPr lang="es-ES" dirty="0"/>
        </a:p>
      </dgm:t>
    </dgm:pt>
    <dgm:pt modelId="{9BF63D6C-5621-4653-BF99-2DF0307D640A}" type="parTrans" cxnId="{94CD6837-442A-43E5-B91E-150319044590}">
      <dgm:prSet/>
      <dgm:spPr/>
      <dgm:t>
        <a:bodyPr/>
        <a:lstStyle/>
        <a:p>
          <a:endParaRPr lang="es-ES"/>
        </a:p>
      </dgm:t>
    </dgm:pt>
    <dgm:pt modelId="{20141381-2EC2-40C8-A403-500EC2BDFE9C}" type="sibTrans" cxnId="{94CD6837-442A-43E5-B91E-150319044590}">
      <dgm:prSet/>
      <dgm:spPr/>
      <dgm:t>
        <a:bodyPr/>
        <a:lstStyle/>
        <a:p>
          <a:endParaRPr lang="es-ES"/>
        </a:p>
      </dgm:t>
    </dgm:pt>
    <dgm:pt modelId="{244DD1C6-F3A6-45DC-A256-29E88008FF47}">
      <dgm:prSet phldrT="[Texto]"/>
      <dgm:spPr/>
      <dgm:t>
        <a:bodyPr/>
        <a:lstStyle/>
        <a:p>
          <a:r>
            <a:rPr lang="es-ES" dirty="0" smtClean="0"/>
            <a:t>2. Identificar Componentes del Circuito</a:t>
          </a:r>
          <a:endParaRPr lang="es-ES" dirty="0"/>
        </a:p>
      </dgm:t>
    </dgm:pt>
    <dgm:pt modelId="{9D912F33-9027-4B1C-8A9B-64958F8CAE7E}" type="parTrans" cxnId="{3B8C9D13-4F68-4794-9C7E-92CD1388AB41}">
      <dgm:prSet/>
      <dgm:spPr/>
      <dgm:t>
        <a:bodyPr/>
        <a:lstStyle/>
        <a:p>
          <a:endParaRPr lang="es-ES"/>
        </a:p>
      </dgm:t>
    </dgm:pt>
    <dgm:pt modelId="{2ADAD6FA-E3A0-44B0-AECA-15A245928015}" type="sibTrans" cxnId="{3B8C9D13-4F68-4794-9C7E-92CD1388AB41}">
      <dgm:prSet/>
      <dgm:spPr/>
      <dgm:t>
        <a:bodyPr/>
        <a:lstStyle/>
        <a:p>
          <a:endParaRPr lang="es-ES"/>
        </a:p>
      </dgm:t>
    </dgm:pt>
    <dgm:pt modelId="{3C325DB8-2C24-449D-A4D5-0C00EA745D90}">
      <dgm:prSet phldrT="[Texto]"/>
      <dgm:spPr/>
      <dgm:t>
        <a:bodyPr/>
        <a:lstStyle/>
        <a:p>
          <a:r>
            <a:rPr lang="es-ES" dirty="0" smtClean="0"/>
            <a:t>3. Armado de Circuito</a:t>
          </a:r>
          <a:endParaRPr lang="es-ES" dirty="0"/>
        </a:p>
      </dgm:t>
    </dgm:pt>
    <dgm:pt modelId="{12CF1214-D589-4D24-985E-D516DFA73778}" type="parTrans" cxnId="{34E868D9-8C36-41E9-8D35-3496348F8CAA}">
      <dgm:prSet/>
      <dgm:spPr/>
      <dgm:t>
        <a:bodyPr/>
        <a:lstStyle/>
        <a:p>
          <a:endParaRPr lang="es-ES"/>
        </a:p>
      </dgm:t>
    </dgm:pt>
    <dgm:pt modelId="{915F27E4-FA78-468A-B3B5-1C756430E56F}" type="sibTrans" cxnId="{34E868D9-8C36-41E9-8D35-3496348F8CAA}">
      <dgm:prSet/>
      <dgm:spPr/>
      <dgm:t>
        <a:bodyPr/>
        <a:lstStyle/>
        <a:p>
          <a:endParaRPr lang="es-ES"/>
        </a:p>
      </dgm:t>
    </dgm:pt>
    <dgm:pt modelId="{85728354-CFF9-48E9-B1E5-0F28949E9CFE}" type="pres">
      <dgm:prSet presAssocID="{20D1C6FB-B214-47D4-B8CA-B4117E75D21F}" presName="linearFlow" presStyleCnt="0">
        <dgm:presLayoutVars>
          <dgm:dir/>
          <dgm:resizeHandles val="exact"/>
        </dgm:presLayoutVars>
      </dgm:prSet>
      <dgm:spPr/>
    </dgm:pt>
    <dgm:pt modelId="{EF485EAC-0042-4B62-9C08-89411A49F0C2}" type="pres">
      <dgm:prSet presAssocID="{C63FA7C5-C892-4A6A-A55B-96D0356AAA18}" presName="composite" presStyleCnt="0"/>
      <dgm:spPr/>
    </dgm:pt>
    <dgm:pt modelId="{ADA30420-9B38-4411-852A-83E50ECCE032}" type="pres">
      <dgm:prSet presAssocID="{C63FA7C5-C892-4A6A-A55B-96D0356AAA18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9420A0B-EADD-42D4-A002-C6A0CD86FE8A}" type="pres">
      <dgm:prSet presAssocID="{C63FA7C5-C892-4A6A-A55B-96D0356AAA1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002682C-CD5A-4BA1-A239-9C3F5D6E8EA8}" type="pres">
      <dgm:prSet presAssocID="{20141381-2EC2-40C8-A403-500EC2BDFE9C}" presName="spacing" presStyleCnt="0"/>
      <dgm:spPr/>
    </dgm:pt>
    <dgm:pt modelId="{342FC73A-8A63-48AA-9905-8A549D700931}" type="pres">
      <dgm:prSet presAssocID="{244DD1C6-F3A6-45DC-A256-29E88008FF47}" presName="composite" presStyleCnt="0"/>
      <dgm:spPr/>
    </dgm:pt>
    <dgm:pt modelId="{89430EC5-B30E-4E53-A212-7970C259E0C8}" type="pres">
      <dgm:prSet presAssocID="{244DD1C6-F3A6-45DC-A256-29E88008FF47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95CA52-43D8-43C3-BAF3-19776817A53D}" type="pres">
      <dgm:prSet presAssocID="{244DD1C6-F3A6-45DC-A256-29E88008FF47}" presName="txShp" presStyleLbl="node1" presStyleIdx="1" presStyleCnt="3">
        <dgm:presLayoutVars>
          <dgm:bulletEnabled val="1"/>
        </dgm:presLayoutVars>
      </dgm:prSet>
      <dgm:spPr/>
    </dgm:pt>
    <dgm:pt modelId="{3F4DB471-F91B-4A9C-AAEB-B48BE2B2A570}" type="pres">
      <dgm:prSet presAssocID="{2ADAD6FA-E3A0-44B0-AECA-15A245928015}" presName="spacing" presStyleCnt="0"/>
      <dgm:spPr/>
    </dgm:pt>
    <dgm:pt modelId="{BFAFDBBB-6B48-4216-BFED-577C26EE8AC2}" type="pres">
      <dgm:prSet presAssocID="{3C325DB8-2C24-449D-A4D5-0C00EA745D90}" presName="composite" presStyleCnt="0"/>
      <dgm:spPr/>
    </dgm:pt>
    <dgm:pt modelId="{1F4DC76B-28C4-4B95-911F-19C7B07C2390}" type="pres">
      <dgm:prSet presAssocID="{3C325DB8-2C24-449D-A4D5-0C00EA745D90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C3A911B-99E2-444A-8323-3557F92CC8F2}" type="pres">
      <dgm:prSet presAssocID="{3C325DB8-2C24-449D-A4D5-0C00EA745D9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85BD6A4-59D2-453C-924F-E6F5B4930765}" type="presOf" srcId="{C63FA7C5-C892-4A6A-A55B-96D0356AAA18}" destId="{69420A0B-EADD-42D4-A002-C6A0CD86FE8A}" srcOrd="0" destOrd="0" presId="urn:microsoft.com/office/officeart/2005/8/layout/vList3"/>
    <dgm:cxn modelId="{34E868D9-8C36-41E9-8D35-3496348F8CAA}" srcId="{20D1C6FB-B214-47D4-B8CA-B4117E75D21F}" destId="{3C325DB8-2C24-449D-A4D5-0C00EA745D90}" srcOrd="2" destOrd="0" parTransId="{12CF1214-D589-4D24-985E-D516DFA73778}" sibTransId="{915F27E4-FA78-468A-B3B5-1C756430E56F}"/>
    <dgm:cxn modelId="{8288912E-2974-4CC7-91B1-5C66D71C6F1D}" type="presOf" srcId="{20D1C6FB-B214-47D4-B8CA-B4117E75D21F}" destId="{85728354-CFF9-48E9-B1E5-0F28949E9CFE}" srcOrd="0" destOrd="0" presId="urn:microsoft.com/office/officeart/2005/8/layout/vList3"/>
    <dgm:cxn modelId="{5971411E-7DBD-4802-9643-4FBC5E3EA458}" type="presOf" srcId="{3C325DB8-2C24-449D-A4D5-0C00EA745D90}" destId="{4C3A911B-99E2-444A-8323-3557F92CC8F2}" srcOrd="0" destOrd="0" presId="urn:microsoft.com/office/officeart/2005/8/layout/vList3"/>
    <dgm:cxn modelId="{94CD6837-442A-43E5-B91E-150319044590}" srcId="{20D1C6FB-B214-47D4-B8CA-B4117E75D21F}" destId="{C63FA7C5-C892-4A6A-A55B-96D0356AAA18}" srcOrd="0" destOrd="0" parTransId="{9BF63D6C-5621-4653-BF99-2DF0307D640A}" sibTransId="{20141381-2EC2-40C8-A403-500EC2BDFE9C}"/>
    <dgm:cxn modelId="{EFE52AE6-FB94-4826-9C8D-D90005B7DA4F}" type="presOf" srcId="{244DD1C6-F3A6-45DC-A256-29E88008FF47}" destId="{BD95CA52-43D8-43C3-BAF3-19776817A53D}" srcOrd="0" destOrd="0" presId="urn:microsoft.com/office/officeart/2005/8/layout/vList3"/>
    <dgm:cxn modelId="{3B8C9D13-4F68-4794-9C7E-92CD1388AB41}" srcId="{20D1C6FB-B214-47D4-B8CA-B4117E75D21F}" destId="{244DD1C6-F3A6-45DC-A256-29E88008FF47}" srcOrd="1" destOrd="0" parTransId="{9D912F33-9027-4B1C-8A9B-64958F8CAE7E}" sibTransId="{2ADAD6FA-E3A0-44B0-AECA-15A245928015}"/>
    <dgm:cxn modelId="{274B8B7E-5F8A-47A8-8D03-1DBA8C5D6F14}" type="presParOf" srcId="{85728354-CFF9-48E9-B1E5-0F28949E9CFE}" destId="{EF485EAC-0042-4B62-9C08-89411A49F0C2}" srcOrd="0" destOrd="0" presId="urn:microsoft.com/office/officeart/2005/8/layout/vList3"/>
    <dgm:cxn modelId="{413C18F4-026E-4B2E-A227-10B02B4F2FED}" type="presParOf" srcId="{EF485EAC-0042-4B62-9C08-89411A49F0C2}" destId="{ADA30420-9B38-4411-852A-83E50ECCE032}" srcOrd="0" destOrd="0" presId="urn:microsoft.com/office/officeart/2005/8/layout/vList3"/>
    <dgm:cxn modelId="{45E531E4-4961-4653-80BB-46C13FF87632}" type="presParOf" srcId="{EF485EAC-0042-4B62-9C08-89411A49F0C2}" destId="{69420A0B-EADD-42D4-A002-C6A0CD86FE8A}" srcOrd="1" destOrd="0" presId="urn:microsoft.com/office/officeart/2005/8/layout/vList3"/>
    <dgm:cxn modelId="{6F26E89A-C98A-443E-987F-09B838B407A8}" type="presParOf" srcId="{85728354-CFF9-48E9-B1E5-0F28949E9CFE}" destId="{F002682C-CD5A-4BA1-A239-9C3F5D6E8EA8}" srcOrd="1" destOrd="0" presId="urn:microsoft.com/office/officeart/2005/8/layout/vList3"/>
    <dgm:cxn modelId="{37599635-1112-4B45-BE84-CA4128320A5C}" type="presParOf" srcId="{85728354-CFF9-48E9-B1E5-0F28949E9CFE}" destId="{342FC73A-8A63-48AA-9905-8A549D700931}" srcOrd="2" destOrd="0" presId="urn:microsoft.com/office/officeart/2005/8/layout/vList3"/>
    <dgm:cxn modelId="{6B8007BA-4725-4970-95C7-91E1D2104763}" type="presParOf" srcId="{342FC73A-8A63-48AA-9905-8A549D700931}" destId="{89430EC5-B30E-4E53-A212-7970C259E0C8}" srcOrd="0" destOrd="0" presId="urn:microsoft.com/office/officeart/2005/8/layout/vList3"/>
    <dgm:cxn modelId="{5DA537C1-8615-4F5B-9A83-F4B444F63C9D}" type="presParOf" srcId="{342FC73A-8A63-48AA-9905-8A549D700931}" destId="{BD95CA52-43D8-43C3-BAF3-19776817A53D}" srcOrd="1" destOrd="0" presId="urn:microsoft.com/office/officeart/2005/8/layout/vList3"/>
    <dgm:cxn modelId="{888A3A97-55B4-4E2F-9E36-0DF94AA57D97}" type="presParOf" srcId="{85728354-CFF9-48E9-B1E5-0F28949E9CFE}" destId="{3F4DB471-F91B-4A9C-AAEB-B48BE2B2A570}" srcOrd="3" destOrd="0" presId="urn:microsoft.com/office/officeart/2005/8/layout/vList3"/>
    <dgm:cxn modelId="{5100A7D2-2DBC-4985-B65C-5AFC77DC69C9}" type="presParOf" srcId="{85728354-CFF9-48E9-B1E5-0F28949E9CFE}" destId="{BFAFDBBB-6B48-4216-BFED-577C26EE8AC2}" srcOrd="4" destOrd="0" presId="urn:microsoft.com/office/officeart/2005/8/layout/vList3"/>
    <dgm:cxn modelId="{F80185E1-5418-420E-8151-26624C92E24D}" type="presParOf" srcId="{BFAFDBBB-6B48-4216-BFED-577C26EE8AC2}" destId="{1F4DC76B-28C4-4B95-911F-19C7B07C2390}" srcOrd="0" destOrd="0" presId="urn:microsoft.com/office/officeart/2005/8/layout/vList3"/>
    <dgm:cxn modelId="{446AC084-4399-4B6C-A104-AB73F5EE3254}" type="presParOf" srcId="{BFAFDBBB-6B48-4216-BFED-577C26EE8AC2}" destId="{4C3A911B-99E2-444A-8323-3557F92CC8F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B9099-A499-4135-BECC-96416D1C9CB0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0FFB48-1BDB-43AD-91AC-3EC8B5E7362F}">
      <dgm:prSet phldrT="[Texto]"/>
      <dgm:spPr/>
      <dgm:t>
        <a:bodyPr/>
        <a:lstStyle/>
        <a:p>
          <a:r>
            <a:rPr lang="es-ES" dirty="0" smtClean="0"/>
            <a:t>4. Programar en </a:t>
          </a:r>
          <a:r>
            <a:rPr lang="es-ES" dirty="0" err="1" smtClean="0"/>
            <a:t>Visualino</a:t>
          </a:r>
          <a:endParaRPr lang="es-ES" dirty="0"/>
        </a:p>
      </dgm:t>
    </dgm:pt>
    <dgm:pt modelId="{E0D1D784-7AFC-4283-B3C5-BA582A835C8D}" type="parTrans" cxnId="{6C368184-A7BB-4B12-B9E9-22B712D99296}">
      <dgm:prSet/>
      <dgm:spPr/>
      <dgm:t>
        <a:bodyPr/>
        <a:lstStyle/>
        <a:p>
          <a:endParaRPr lang="es-ES"/>
        </a:p>
      </dgm:t>
    </dgm:pt>
    <dgm:pt modelId="{E71E9DD8-B74C-4A5B-A787-D024ACC2FB19}" type="sibTrans" cxnId="{6C368184-A7BB-4B12-B9E9-22B712D99296}">
      <dgm:prSet/>
      <dgm:spPr/>
      <dgm:t>
        <a:bodyPr/>
        <a:lstStyle/>
        <a:p>
          <a:endParaRPr lang="es-ES"/>
        </a:p>
      </dgm:t>
    </dgm:pt>
    <dgm:pt modelId="{CCD8EBC0-64B7-405B-A1FC-CC17BDD31A8F}">
      <dgm:prSet phldrT="[Texto]"/>
      <dgm:spPr/>
      <dgm:t>
        <a:bodyPr/>
        <a:lstStyle/>
        <a:p>
          <a:r>
            <a:rPr lang="es-ES" dirty="0" smtClean="0"/>
            <a:t>5. Revisión de Circuito y Programa</a:t>
          </a:r>
          <a:endParaRPr lang="es-ES" dirty="0"/>
        </a:p>
      </dgm:t>
    </dgm:pt>
    <dgm:pt modelId="{27221446-087A-419F-92A3-C26678012A3F}" type="parTrans" cxnId="{18F46E2C-69C1-489B-B6C3-0B4CEBD37361}">
      <dgm:prSet/>
      <dgm:spPr/>
      <dgm:t>
        <a:bodyPr/>
        <a:lstStyle/>
        <a:p>
          <a:endParaRPr lang="es-ES"/>
        </a:p>
      </dgm:t>
    </dgm:pt>
    <dgm:pt modelId="{80EE147E-A299-44B3-82A0-789FA3B9601E}" type="sibTrans" cxnId="{18F46E2C-69C1-489B-B6C3-0B4CEBD37361}">
      <dgm:prSet/>
      <dgm:spPr/>
      <dgm:t>
        <a:bodyPr/>
        <a:lstStyle/>
        <a:p>
          <a:endParaRPr lang="es-ES"/>
        </a:p>
      </dgm:t>
    </dgm:pt>
    <dgm:pt modelId="{DF163E49-403F-46AF-8DE6-B41BAD883AAB}">
      <dgm:prSet phldrT="[Texto]"/>
      <dgm:spPr/>
      <dgm:t>
        <a:bodyPr/>
        <a:lstStyle/>
        <a:p>
          <a:r>
            <a:rPr lang="es-ES" dirty="0" smtClean="0"/>
            <a:t>6. Pruebas</a:t>
          </a:r>
          <a:endParaRPr lang="es-ES" dirty="0"/>
        </a:p>
      </dgm:t>
    </dgm:pt>
    <dgm:pt modelId="{A7F35C00-EA1E-465C-918A-F195A34C168C}" type="parTrans" cxnId="{0A9FD72E-23C7-4B19-BC22-BF7DC257F694}">
      <dgm:prSet/>
      <dgm:spPr/>
      <dgm:t>
        <a:bodyPr/>
        <a:lstStyle/>
        <a:p>
          <a:endParaRPr lang="es-ES"/>
        </a:p>
      </dgm:t>
    </dgm:pt>
    <dgm:pt modelId="{D235FD77-21C5-4F2A-9B4B-EEBD3834B568}" type="sibTrans" cxnId="{0A9FD72E-23C7-4B19-BC22-BF7DC257F694}">
      <dgm:prSet/>
      <dgm:spPr/>
      <dgm:t>
        <a:bodyPr/>
        <a:lstStyle/>
        <a:p>
          <a:endParaRPr lang="es-ES"/>
        </a:p>
      </dgm:t>
    </dgm:pt>
    <dgm:pt modelId="{2FB8011B-4083-4016-86BB-F06A7AFAB858}" type="pres">
      <dgm:prSet presAssocID="{428B9099-A499-4135-BECC-96416D1C9CB0}" presName="Name0" presStyleCnt="0">
        <dgm:presLayoutVars>
          <dgm:chMax val="7"/>
          <dgm:chPref val="7"/>
          <dgm:dir/>
        </dgm:presLayoutVars>
      </dgm:prSet>
      <dgm:spPr/>
    </dgm:pt>
    <dgm:pt modelId="{33A677D7-C791-4155-A90F-734C0246AEA9}" type="pres">
      <dgm:prSet presAssocID="{428B9099-A499-4135-BECC-96416D1C9CB0}" presName="Name1" presStyleCnt="0"/>
      <dgm:spPr/>
    </dgm:pt>
    <dgm:pt modelId="{651A0757-D138-4E44-A914-F6483F27704B}" type="pres">
      <dgm:prSet presAssocID="{428B9099-A499-4135-BECC-96416D1C9CB0}" presName="cycle" presStyleCnt="0"/>
      <dgm:spPr/>
    </dgm:pt>
    <dgm:pt modelId="{85C21F81-398A-4EE0-AD48-025823E0D054}" type="pres">
      <dgm:prSet presAssocID="{428B9099-A499-4135-BECC-96416D1C9CB0}" presName="srcNode" presStyleLbl="node1" presStyleIdx="0" presStyleCnt="3"/>
      <dgm:spPr/>
    </dgm:pt>
    <dgm:pt modelId="{08219088-84E2-47AA-8034-076A49C01C4B}" type="pres">
      <dgm:prSet presAssocID="{428B9099-A499-4135-BECC-96416D1C9CB0}" presName="conn" presStyleLbl="parChTrans1D2" presStyleIdx="0" presStyleCnt="1"/>
      <dgm:spPr/>
    </dgm:pt>
    <dgm:pt modelId="{BA44104E-3BC8-438C-8830-6BBDCFE02EE2}" type="pres">
      <dgm:prSet presAssocID="{428B9099-A499-4135-BECC-96416D1C9CB0}" presName="extraNode" presStyleLbl="node1" presStyleIdx="0" presStyleCnt="3"/>
      <dgm:spPr/>
    </dgm:pt>
    <dgm:pt modelId="{668BD721-2EF4-43E0-9B80-1036C6D94CBA}" type="pres">
      <dgm:prSet presAssocID="{428B9099-A499-4135-BECC-96416D1C9CB0}" presName="dstNode" presStyleLbl="node1" presStyleIdx="0" presStyleCnt="3"/>
      <dgm:spPr/>
    </dgm:pt>
    <dgm:pt modelId="{4D2BD421-6332-460A-9E06-BC149D309227}" type="pres">
      <dgm:prSet presAssocID="{F00FFB48-1BDB-43AD-91AC-3EC8B5E7362F}" presName="text_1" presStyleLbl="node1" presStyleIdx="0" presStyleCnt="3">
        <dgm:presLayoutVars>
          <dgm:bulletEnabled val="1"/>
        </dgm:presLayoutVars>
      </dgm:prSet>
      <dgm:spPr/>
    </dgm:pt>
    <dgm:pt modelId="{9FE704A6-BB52-42A8-8F1B-691087EA2F48}" type="pres">
      <dgm:prSet presAssocID="{F00FFB48-1BDB-43AD-91AC-3EC8B5E7362F}" presName="accent_1" presStyleCnt="0"/>
      <dgm:spPr/>
    </dgm:pt>
    <dgm:pt modelId="{4A0BF15B-6FC0-450E-885F-53DDE509DC43}" type="pres">
      <dgm:prSet presAssocID="{F00FFB48-1BDB-43AD-91AC-3EC8B5E7362F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364C373-0F04-46BE-9D4D-0EEED1C90221}" type="pres">
      <dgm:prSet presAssocID="{CCD8EBC0-64B7-405B-A1FC-CC17BDD31A8F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A0E96A-14ED-403C-8725-DDA1487DE7C4}" type="pres">
      <dgm:prSet presAssocID="{CCD8EBC0-64B7-405B-A1FC-CC17BDD31A8F}" presName="accent_2" presStyleCnt="0"/>
      <dgm:spPr/>
    </dgm:pt>
    <dgm:pt modelId="{037E56A7-7A69-4AAB-94E8-CB542064C06D}" type="pres">
      <dgm:prSet presAssocID="{CCD8EBC0-64B7-405B-A1FC-CC17BDD31A8F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F784578-AFDD-4761-835C-CBE7335DF0A6}" type="pres">
      <dgm:prSet presAssocID="{DF163E49-403F-46AF-8DE6-B41BAD883AAB}" presName="text_3" presStyleLbl="node1" presStyleIdx="2" presStyleCnt="3">
        <dgm:presLayoutVars>
          <dgm:bulletEnabled val="1"/>
        </dgm:presLayoutVars>
      </dgm:prSet>
      <dgm:spPr/>
    </dgm:pt>
    <dgm:pt modelId="{2CCF5729-D4BD-471B-9715-DB9566C9F1D9}" type="pres">
      <dgm:prSet presAssocID="{DF163E49-403F-46AF-8DE6-B41BAD883AAB}" presName="accent_3" presStyleCnt="0"/>
      <dgm:spPr/>
    </dgm:pt>
    <dgm:pt modelId="{F5C0E38F-7BF3-4CE6-A7D2-4212BCDDD0C5}" type="pres">
      <dgm:prSet presAssocID="{DF163E49-403F-46AF-8DE6-B41BAD883AAB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6C368184-A7BB-4B12-B9E9-22B712D99296}" srcId="{428B9099-A499-4135-BECC-96416D1C9CB0}" destId="{F00FFB48-1BDB-43AD-91AC-3EC8B5E7362F}" srcOrd="0" destOrd="0" parTransId="{E0D1D784-7AFC-4283-B3C5-BA582A835C8D}" sibTransId="{E71E9DD8-B74C-4A5B-A787-D024ACC2FB19}"/>
    <dgm:cxn modelId="{0A9FD72E-23C7-4B19-BC22-BF7DC257F694}" srcId="{428B9099-A499-4135-BECC-96416D1C9CB0}" destId="{DF163E49-403F-46AF-8DE6-B41BAD883AAB}" srcOrd="2" destOrd="0" parTransId="{A7F35C00-EA1E-465C-918A-F195A34C168C}" sibTransId="{D235FD77-21C5-4F2A-9B4B-EEBD3834B568}"/>
    <dgm:cxn modelId="{18F46E2C-69C1-489B-B6C3-0B4CEBD37361}" srcId="{428B9099-A499-4135-BECC-96416D1C9CB0}" destId="{CCD8EBC0-64B7-405B-A1FC-CC17BDD31A8F}" srcOrd="1" destOrd="0" parTransId="{27221446-087A-419F-92A3-C26678012A3F}" sibTransId="{80EE147E-A299-44B3-82A0-789FA3B9601E}"/>
    <dgm:cxn modelId="{17758DCA-9313-4C16-BBE9-46CCC4F7F628}" type="presOf" srcId="{428B9099-A499-4135-BECC-96416D1C9CB0}" destId="{2FB8011B-4083-4016-86BB-F06A7AFAB858}" srcOrd="0" destOrd="0" presId="urn:microsoft.com/office/officeart/2008/layout/VerticalCurvedList"/>
    <dgm:cxn modelId="{F3B689EB-ED8B-45AE-B77A-E236979D4726}" type="presOf" srcId="{F00FFB48-1BDB-43AD-91AC-3EC8B5E7362F}" destId="{4D2BD421-6332-460A-9E06-BC149D309227}" srcOrd="0" destOrd="0" presId="urn:microsoft.com/office/officeart/2008/layout/VerticalCurvedList"/>
    <dgm:cxn modelId="{A529B2DA-E5E9-4317-B0D9-973F0DB389C6}" type="presOf" srcId="{DF163E49-403F-46AF-8DE6-B41BAD883AAB}" destId="{EF784578-AFDD-4761-835C-CBE7335DF0A6}" srcOrd="0" destOrd="0" presId="urn:microsoft.com/office/officeart/2008/layout/VerticalCurvedList"/>
    <dgm:cxn modelId="{304FA6E1-3500-4D25-8FCD-0EC984505FED}" type="presOf" srcId="{E71E9DD8-B74C-4A5B-A787-D024ACC2FB19}" destId="{08219088-84E2-47AA-8034-076A49C01C4B}" srcOrd="0" destOrd="0" presId="urn:microsoft.com/office/officeart/2008/layout/VerticalCurvedList"/>
    <dgm:cxn modelId="{2698D1C7-F77D-43AB-AB51-45ABE50A53DC}" type="presOf" srcId="{CCD8EBC0-64B7-405B-A1FC-CC17BDD31A8F}" destId="{9364C373-0F04-46BE-9D4D-0EEED1C90221}" srcOrd="0" destOrd="0" presId="urn:microsoft.com/office/officeart/2008/layout/VerticalCurvedList"/>
    <dgm:cxn modelId="{9E42045F-9CD2-453E-9E79-9C6A9B9301C4}" type="presParOf" srcId="{2FB8011B-4083-4016-86BB-F06A7AFAB858}" destId="{33A677D7-C791-4155-A90F-734C0246AEA9}" srcOrd="0" destOrd="0" presId="urn:microsoft.com/office/officeart/2008/layout/VerticalCurvedList"/>
    <dgm:cxn modelId="{467B2D12-F25D-4462-8657-E67A6BE08076}" type="presParOf" srcId="{33A677D7-C791-4155-A90F-734C0246AEA9}" destId="{651A0757-D138-4E44-A914-F6483F27704B}" srcOrd="0" destOrd="0" presId="urn:microsoft.com/office/officeart/2008/layout/VerticalCurvedList"/>
    <dgm:cxn modelId="{4E0A33E8-02AB-469A-9B57-57810F8B3206}" type="presParOf" srcId="{651A0757-D138-4E44-A914-F6483F27704B}" destId="{85C21F81-398A-4EE0-AD48-025823E0D054}" srcOrd="0" destOrd="0" presId="urn:microsoft.com/office/officeart/2008/layout/VerticalCurvedList"/>
    <dgm:cxn modelId="{1584BE3B-7EC4-4F79-80FB-E84BAF56A82D}" type="presParOf" srcId="{651A0757-D138-4E44-A914-F6483F27704B}" destId="{08219088-84E2-47AA-8034-076A49C01C4B}" srcOrd="1" destOrd="0" presId="urn:microsoft.com/office/officeart/2008/layout/VerticalCurvedList"/>
    <dgm:cxn modelId="{5A83A1F2-E4D7-47D4-9B49-335F6FE34F5B}" type="presParOf" srcId="{651A0757-D138-4E44-A914-F6483F27704B}" destId="{BA44104E-3BC8-438C-8830-6BBDCFE02EE2}" srcOrd="2" destOrd="0" presId="urn:microsoft.com/office/officeart/2008/layout/VerticalCurvedList"/>
    <dgm:cxn modelId="{6EC2C107-8E63-4DF7-8443-C770F8CB551D}" type="presParOf" srcId="{651A0757-D138-4E44-A914-F6483F27704B}" destId="{668BD721-2EF4-43E0-9B80-1036C6D94CBA}" srcOrd="3" destOrd="0" presId="urn:microsoft.com/office/officeart/2008/layout/VerticalCurvedList"/>
    <dgm:cxn modelId="{A38ACEEB-BCA6-42E3-891C-34FA0998750F}" type="presParOf" srcId="{33A677D7-C791-4155-A90F-734C0246AEA9}" destId="{4D2BD421-6332-460A-9E06-BC149D309227}" srcOrd="1" destOrd="0" presId="urn:microsoft.com/office/officeart/2008/layout/VerticalCurvedList"/>
    <dgm:cxn modelId="{20E0EF68-2546-4C2B-A7AB-C8AB3DCC1DBE}" type="presParOf" srcId="{33A677D7-C791-4155-A90F-734C0246AEA9}" destId="{9FE704A6-BB52-42A8-8F1B-691087EA2F48}" srcOrd="2" destOrd="0" presId="urn:microsoft.com/office/officeart/2008/layout/VerticalCurvedList"/>
    <dgm:cxn modelId="{D02A832F-F14F-47A5-B4F9-E3C21848EDA1}" type="presParOf" srcId="{9FE704A6-BB52-42A8-8F1B-691087EA2F48}" destId="{4A0BF15B-6FC0-450E-885F-53DDE509DC43}" srcOrd="0" destOrd="0" presId="urn:microsoft.com/office/officeart/2008/layout/VerticalCurvedList"/>
    <dgm:cxn modelId="{E8345E20-7A2F-4A30-BA8B-F0ADADF07D38}" type="presParOf" srcId="{33A677D7-C791-4155-A90F-734C0246AEA9}" destId="{9364C373-0F04-46BE-9D4D-0EEED1C90221}" srcOrd="3" destOrd="0" presId="urn:microsoft.com/office/officeart/2008/layout/VerticalCurvedList"/>
    <dgm:cxn modelId="{6CB9479A-7732-41EC-A0F6-EB9B67165128}" type="presParOf" srcId="{33A677D7-C791-4155-A90F-734C0246AEA9}" destId="{B1A0E96A-14ED-403C-8725-DDA1487DE7C4}" srcOrd="4" destOrd="0" presId="urn:microsoft.com/office/officeart/2008/layout/VerticalCurvedList"/>
    <dgm:cxn modelId="{E083E52D-1DF6-4017-904B-1754647C2F32}" type="presParOf" srcId="{B1A0E96A-14ED-403C-8725-DDA1487DE7C4}" destId="{037E56A7-7A69-4AAB-94E8-CB542064C06D}" srcOrd="0" destOrd="0" presId="urn:microsoft.com/office/officeart/2008/layout/VerticalCurvedList"/>
    <dgm:cxn modelId="{7351AE0D-9491-46D2-88BA-4347384DB68D}" type="presParOf" srcId="{33A677D7-C791-4155-A90F-734C0246AEA9}" destId="{EF784578-AFDD-4761-835C-CBE7335DF0A6}" srcOrd="5" destOrd="0" presId="urn:microsoft.com/office/officeart/2008/layout/VerticalCurvedList"/>
    <dgm:cxn modelId="{C232F59B-C1C0-48E3-97A8-1D767E41B618}" type="presParOf" srcId="{33A677D7-C791-4155-A90F-734C0246AEA9}" destId="{2CCF5729-D4BD-471B-9715-DB9566C9F1D9}" srcOrd="6" destOrd="0" presId="urn:microsoft.com/office/officeart/2008/layout/VerticalCurvedList"/>
    <dgm:cxn modelId="{914936DE-192E-4C85-8C2C-EBEBE8775A65}" type="presParOf" srcId="{2CCF5729-D4BD-471B-9715-DB9566C9F1D9}" destId="{F5C0E38F-7BF3-4CE6-A7D2-4212BCDDD0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20A0B-EADD-42D4-A002-C6A0CD86FE8A}">
      <dsp:nvSpPr>
        <dsp:cNvPr id="0" name=""/>
        <dsp:cNvSpPr/>
      </dsp:nvSpPr>
      <dsp:spPr>
        <a:xfrm rot="10800000">
          <a:off x="2388054" y="2852"/>
          <a:ext cx="8108979" cy="1382269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542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1.Contar con guía para el armado y programación de </a:t>
          </a:r>
          <a:r>
            <a:rPr lang="es-ES" sz="3600" kern="1200" dirty="0" err="1" smtClean="0"/>
            <a:t>Arduino</a:t>
          </a:r>
          <a:endParaRPr lang="es-ES" sz="3600" kern="1200" dirty="0"/>
        </a:p>
      </dsp:txBody>
      <dsp:txXfrm rot="10800000">
        <a:off x="2733621" y="2852"/>
        <a:ext cx="7763412" cy="1382269"/>
      </dsp:txXfrm>
    </dsp:sp>
    <dsp:sp modelId="{ADA30420-9B38-4411-852A-83E50ECCE032}">
      <dsp:nvSpPr>
        <dsp:cNvPr id="0" name=""/>
        <dsp:cNvSpPr/>
      </dsp:nvSpPr>
      <dsp:spPr>
        <a:xfrm>
          <a:off x="1696919" y="2852"/>
          <a:ext cx="1382269" cy="138226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D95CA52-43D8-43C3-BAF3-19776817A53D}">
      <dsp:nvSpPr>
        <dsp:cNvPr id="0" name=""/>
        <dsp:cNvSpPr/>
      </dsp:nvSpPr>
      <dsp:spPr>
        <a:xfrm rot="10800000">
          <a:off x="2388054" y="1797739"/>
          <a:ext cx="8108979" cy="1382269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542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2. Identificar Componentes del Circuito</a:t>
          </a:r>
          <a:endParaRPr lang="es-ES" sz="3600" kern="1200" dirty="0"/>
        </a:p>
      </dsp:txBody>
      <dsp:txXfrm rot="10800000">
        <a:off x="2733621" y="1797739"/>
        <a:ext cx="7763412" cy="1382269"/>
      </dsp:txXfrm>
    </dsp:sp>
    <dsp:sp modelId="{89430EC5-B30E-4E53-A212-7970C259E0C8}">
      <dsp:nvSpPr>
        <dsp:cNvPr id="0" name=""/>
        <dsp:cNvSpPr/>
      </dsp:nvSpPr>
      <dsp:spPr>
        <a:xfrm>
          <a:off x="1696919" y="1797739"/>
          <a:ext cx="1382269" cy="138226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C3A911B-99E2-444A-8323-3557F92CC8F2}">
      <dsp:nvSpPr>
        <dsp:cNvPr id="0" name=""/>
        <dsp:cNvSpPr/>
      </dsp:nvSpPr>
      <dsp:spPr>
        <a:xfrm rot="10800000">
          <a:off x="2388054" y="3592626"/>
          <a:ext cx="8108979" cy="1382269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542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3. Armado de Circuito</a:t>
          </a:r>
          <a:endParaRPr lang="es-ES" sz="3600" kern="1200" dirty="0"/>
        </a:p>
      </dsp:txBody>
      <dsp:txXfrm rot="10800000">
        <a:off x="2733621" y="3592626"/>
        <a:ext cx="7763412" cy="1382269"/>
      </dsp:txXfrm>
    </dsp:sp>
    <dsp:sp modelId="{1F4DC76B-28C4-4B95-911F-19C7B07C2390}">
      <dsp:nvSpPr>
        <dsp:cNvPr id="0" name=""/>
        <dsp:cNvSpPr/>
      </dsp:nvSpPr>
      <dsp:spPr>
        <a:xfrm>
          <a:off x="1696919" y="3592626"/>
          <a:ext cx="1382269" cy="138226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19088-84E2-47AA-8034-076A49C01C4B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BD421-6332-460A-9E06-BC149D309227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4. Programar en </a:t>
          </a:r>
          <a:r>
            <a:rPr lang="es-ES" sz="3400" kern="1200" dirty="0" err="1" smtClean="0"/>
            <a:t>Visualino</a:t>
          </a:r>
          <a:endParaRPr lang="es-ES" sz="3400" kern="1200" dirty="0"/>
        </a:p>
      </dsp:txBody>
      <dsp:txXfrm>
        <a:off x="752110" y="541866"/>
        <a:ext cx="7301111" cy="1083733"/>
      </dsp:txXfrm>
    </dsp:sp>
    <dsp:sp modelId="{4A0BF15B-6FC0-450E-885F-53DDE509DC43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64C373-0F04-46BE-9D4D-0EEED1C90221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5. Revisión de Circuito y Programa</a:t>
          </a:r>
          <a:endParaRPr lang="es-ES" sz="3400" kern="1200" dirty="0"/>
        </a:p>
      </dsp:txBody>
      <dsp:txXfrm>
        <a:off x="1146048" y="2167466"/>
        <a:ext cx="6907174" cy="1083733"/>
      </dsp:txXfrm>
    </dsp:sp>
    <dsp:sp modelId="{037E56A7-7A69-4AAB-94E8-CB542064C06D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784578-AFDD-4761-835C-CBE7335DF0A6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6. Pruebas</a:t>
          </a:r>
          <a:endParaRPr lang="es-ES" sz="3400" kern="1200" dirty="0"/>
        </a:p>
      </dsp:txBody>
      <dsp:txXfrm>
        <a:off x="752110" y="3793066"/>
        <a:ext cx="7301111" cy="1083733"/>
      </dsp:txXfrm>
    </dsp:sp>
    <dsp:sp modelId="{F5C0E38F-7BF3-4CE6-A7D2-4212BCDDD0C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A280C-DB3A-452F-80D7-36CB08EEF9CB}" type="datetimeFigureOut">
              <a:rPr lang="es-MX" smtClean="0"/>
              <a:t>30/05/2017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8439B-A244-4522-87C5-B359A60EFC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3622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6641-9EDA-4156-9071-5165F13AA390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914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D8E-13A0-4ABC-AA3E-22B13480C69F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89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6C2D-E539-41E4-AEA9-D6AEEA2E561D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357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6653-28DC-4BB6-AD7F-EB54DA4C3BF5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331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4659ECE-F716-4CB7-9552-CF4D303765C0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34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9ED-4630-4644-B3F4-FA51512171AF}" type="datetime1">
              <a:rPr lang="es-MX" smtClean="0"/>
              <a:t>30/05/2017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524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BCC66-BAF0-4CFA-B59A-A00717BB4159}" type="datetime1">
              <a:rPr lang="es-MX" smtClean="0"/>
              <a:t>30/05/2017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081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37B8-C826-4090-BF80-29E8077552B0}" type="datetime1">
              <a:rPr lang="es-MX" smtClean="0"/>
              <a:t>30/05/2017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3361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99AC-B387-406F-BCF9-7009CA216B20}" type="datetime1">
              <a:rPr lang="es-MX" smtClean="0"/>
              <a:t>30/05/2017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958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10B0-FBD0-44FA-A977-867C83C3CAF5}" type="datetime1">
              <a:rPr lang="es-MX" smtClean="0"/>
              <a:t>30/05/2017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705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8AD5-DDE5-4E66-88C8-759DA55D63ED}" type="datetime1">
              <a:rPr lang="es-MX" smtClean="0"/>
              <a:t>30/05/2017</a:t>
            </a:fld>
            <a:endParaRPr lang="es-MX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107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58FE89-47AD-4EC6-BB7D-D81D187F3F8C}" type="datetime1">
              <a:rPr lang="es-MX" smtClean="0"/>
              <a:t>30/05/2017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s-MX" smtClean="0"/>
              <a:t>Universidad Tecnológica de Norte de Guanajuato</a:t>
            </a:r>
            <a:endParaRPr lang="es-MX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619DDD9-A5C8-49F1-BB76-A92356E906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988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Trabajando con </a:t>
            </a:r>
            <a:r>
              <a:rPr lang="es-MX" dirty="0" err="1" smtClean="0"/>
              <a:t>Arduino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51560" y="4892040"/>
            <a:ext cx="6812280" cy="1534886"/>
          </a:xfrm>
        </p:spPr>
        <p:txBody>
          <a:bodyPr>
            <a:normAutofit/>
          </a:bodyPr>
          <a:lstStyle/>
          <a:p>
            <a:r>
              <a:rPr lang="es-MX" sz="2800" dirty="0" smtClean="0">
                <a:latin typeface="Comic Sans MS" panose="030F0702030302020204" pitchFamily="66" charset="0"/>
              </a:rPr>
              <a:t>Inclusión Digital</a:t>
            </a:r>
          </a:p>
          <a:p>
            <a:r>
              <a:rPr lang="es-MX" sz="2800" dirty="0" smtClean="0">
                <a:latin typeface="Comic Sans MS" panose="030F0702030302020204" pitchFamily="66" charset="0"/>
              </a:rPr>
              <a:t>Para niños de quinto y sexto de primaria</a:t>
            </a:r>
            <a:endParaRPr lang="es-MX" sz="2800" dirty="0">
              <a:latin typeface="Comic Sans MS" panose="030F0702030302020204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476" t="47411" r="35409" b="15267"/>
          <a:stretch/>
        </p:blipFill>
        <p:spPr>
          <a:xfrm>
            <a:off x="8264433" y="4058584"/>
            <a:ext cx="3095899" cy="2231182"/>
          </a:xfrm>
          <a:prstGeom prst="rect">
            <a:avLst/>
          </a:prstGeom>
        </p:spPr>
      </p:pic>
      <p:pic>
        <p:nvPicPr>
          <p:cNvPr id="4100" name="Picture 4" descr="Resultado de imagen para logo ut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253" y="314792"/>
            <a:ext cx="3983173" cy="12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¡Por su atención muchas gracias!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i="1" dirty="0"/>
              <a:t>“La mejor manera de empezar algo es dejar de hablar de ello y empezar a hacerlo</a:t>
            </a:r>
            <a:r>
              <a:rPr lang="es-MX" i="1" dirty="0" smtClean="0"/>
              <a:t>”. </a:t>
            </a:r>
            <a:r>
              <a:rPr lang="es-MX" b="1" dirty="0" smtClean="0"/>
              <a:t>Walt </a:t>
            </a:r>
            <a:r>
              <a:rPr lang="es-MX" b="1" dirty="0"/>
              <a:t>Disney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88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304798"/>
            <a:ext cx="10058400" cy="812175"/>
          </a:xfrm>
        </p:spPr>
        <p:txBody>
          <a:bodyPr/>
          <a:lstStyle/>
          <a:p>
            <a:r>
              <a:rPr lang="es-MX" dirty="0" smtClean="0"/>
              <a:t>Desarrollo de Proyecto </a:t>
            </a:r>
            <a:endParaRPr lang="es-MX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509459001"/>
              </p:ext>
            </p:extLst>
          </p:nvPr>
        </p:nvGraphicFramePr>
        <p:xfrm>
          <a:off x="-377092" y="1329267"/>
          <a:ext cx="12193954" cy="497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2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86531049"/>
              </p:ext>
            </p:extLst>
          </p:nvPr>
        </p:nvGraphicFramePr>
        <p:xfrm>
          <a:off x="2032000" y="9469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5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Demostración programa en </a:t>
            </a:r>
            <a:r>
              <a:rPr lang="es-MX" dirty="0" err="1" smtClean="0"/>
              <a:t>Visualino</a:t>
            </a:r>
            <a:r>
              <a:rPr lang="es-MX" dirty="0" smtClean="0"/>
              <a:t> con Circuito Simple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579076"/>
            <a:ext cx="5273003" cy="29479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59" y="2579076"/>
            <a:ext cx="5327370" cy="2489313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22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Guía para el armado del proyecto “Semáforo”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Objetivo: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Montar </a:t>
            </a:r>
            <a:r>
              <a:rPr lang="es-MX" dirty="0"/>
              <a:t>un cruce de semáforos con un tiempo de espera de </a:t>
            </a:r>
            <a:r>
              <a:rPr lang="es-MX" dirty="0" smtClean="0"/>
              <a:t>cinco </a:t>
            </a:r>
            <a:r>
              <a:rPr lang="es-MX" dirty="0"/>
              <a:t>segundos antes del </a:t>
            </a:r>
            <a:r>
              <a:rPr lang="es-MX" dirty="0" smtClean="0"/>
              <a:t>cambio</a:t>
            </a:r>
            <a:r>
              <a:rPr lang="es-MX" dirty="0"/>
              <a:t> </a:t>
            </a:r>
            <a:r>
              <a:rPr lang="es-MX" dirty="0" smtClean="0"/>
              <a:t>entre los colores del semáforo.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Material necesario: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>
            <a:normAutofit lnSpcReduction="10000"/>
          </a:bodyPr>
          <a:lstStyle/>
          <a:p>
            <a:r>
              <a:rPr lang="es-MX" dirty="0" err="1" smtClean="0"/>
              <a:t>Arduino</a:t>
            </a:r>
            <a:r>
              <a:rPr lang="es-MX" dirty="0" smtClean="0"/>
              <a:t> </a:t>
            </a:r>
            <a:r>
              <a:rPr lang="es-MX" dirty="0"/>
              <a:t>UNO o similar</a:t>
            </a:r>
          </a:p>
          <a:p>
            <a:r>
              <a:rPr lang="es-MX" dirty="0"/>
              <a:t>Cable USB para conectar </a:t>
            </a:r>
            <a:r>
              <a:rPr lang="es-MX" dirty="0" err="1"/>
              <a:t>Arduino</a:t>
            </a:r>
            <a:endParaRPr lang="es-MX" dirty="0"/>
          </a:p>
          <a:p>
            <a:r>
              <a:rPr lang="es-MX" dirty="0" err="1"/>
              <a:t>Protoboard</a:t>
            </a:r>
            <a:endParaRPr lang="es-MX" dirty="0"/>
          </a:p>
          <a:p>
            <a:r>
              <a:rPr lang="es-MX" dirty="0"/>
              <a:t>Cables</a:t>
            </a:r>
          </a:p>
          <a:p>
            <a:r>
              <a:rPr lang="es-MX" dirty="0"/>
              <a:t>3 x resistencias 220 Ω</a:t>
            </a:r>
          </a:p>
          <a:p>
            <a:r>
              <a:rPr lang="es-MX" dirty="0"/>
              <a:t>1 x LED verde</a:t>
            </a:r>
          </a:p>
          <a:p>
            <a:r>
              <a:rPr lang="es-MX" dirty="0"/>
              <a:t>1 x LED amarillo</a:t>
            </a:r>
          </a:p>
          <a:p>
            <a:r>
              <a:rPr lang="es-MX" dirty="0"/>
              <a:t>1 x LED rojo</a:t>
            </a:r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2430" r="13699"/>
          <a:stretch/>
        </p:blipFill>
        <p:spPr>
          <a:xfrm>
            <a:off x="9871587" y="661361"/>
            <a:ext cx="1526409" cy="2041198"/>
          </a:xfrm>
          <a:prstGeom prst="rect">
            <a:avLst/>
          </a:prstGeom>
        </p:spPr>
      </p:pic>
      <p:pic>
        <p:nvPicPr>
          <p:cNvPr id="2050" name="Picture 2" descr="Resultado de imagen para semaforo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48" y="3939540"/>
            <a:ext cx="4101298" cy="2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04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Guía para el armado de proyecto “Semáforo”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Guía para e Armado de Circuito.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1981072" y="4669889"/>
            <a:ext cx="1069071" cy="349264"/>
          </a:xfrm>
        </p:spPr>
        <p:txBody>
          <a:bodyPr>
            <a:normAutofit fontScale="55000" lnSpcReduction="20000"/>
          </a:bodyPr>
          <a:lstStyle/>
          <a:p>
            <a:r>
              <a:rPr lang="es-MX" dirty="0" smtClean="0"/>
              <a:t>Guía para A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Programa en </a:t>
            </a:r>
            <a:r>
              <a:rPr lang="es-MX" dirty="0" err="1" smtClean="0"/>
              <a:t>Visualino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13112" b="8963"/>
          <a:stretch/>
        </p:blipFill>
        <p:spPr>
          <a:xfrm>
            <a:off x="6364224" y="2806595"/>
            <a:ext cx="5279136" cy="3109778"/>
          </a:xfrm>
          <a:prstGeom prst="rect">
            <a:avLst/>
          </a:prstGeom>
        </p:spPr>
      </p:pic>
      <p:pic>
        <p:nvPicPr>
          <p:cNvPr id="3074" name="Picture 2" descr="Resultado de imagen para semaforo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3931920" cy="34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7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El reto…</a:t>
            </a:r>
            <a:endParaRPr lang="es-MX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Semáforo Doble</a:t>
            </a:r>
            <a:endParaRPr lang="es-MX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7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14395"/>
          <a:stretch/>
        </p:blipFill>
        <p:spPr>
          <a:xfrm>
            <a:off x="4922171" y="3680515"/>
            <a:ext cx="4274083" cy="27333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1411069"/>
            <a:ext cx="2237426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¿Hasta dónde puedes llegar?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8</a:t>
            </a:fld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5" y="1943508"/>
            <a:ext cx="2619375" cy="17430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05" y="1773078"/>
            <a:ext cx="2677886" cy="21690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5" y="4178163"/>
            <a:ext cx="3439273" cy="193459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778" y="4122065"/>
            <a:ext cx="2956125" cy="221709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0" y="1943508"/>
            <a:ext cx="3308569" cy="18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528355" y="5083216"/>
            <a:ext cx="9940834" cy="1189568"/>
          </a:xfrm>
        </p:spPr>
        <p:txBody>
          <a:bodyPr>
            <a:normAutofit fontScale="85000" lnSpcReduction="20000"/>
          </a:bodyPr>
          <a:lstStyle/>
          <a:p>
            <a:pPr algn="r"/>
            <a:endParaRPr lang="es-MX" dirty="0" smtClean="0"/>
          </a:p>
          <a:p>
            <a:pPr algn="r"/>
            <a:r>
              <a:rPr lang="es-MX" sz="3200" dirty="0" smtClean="0">
                <a:latin typeface="+mj-lt"/>
              </a:rPr>
              <a:t>PIXEL </a:t>
            </a:r>
            <a:r>
              <a:rPr lang="es-MX" sz="3200" dirty="0">
                <a:latin typeface="+mj-lt"/>
              </a:rPr>
              <a:t>SO de </a:t>
            </a:r>
            <a:r>
              <a:rPr lang="es-MX" sz="3200" dirty="0" err="1" smtClean="0">
                <a:latin typeface="+mj-lt"/>
              </a:rPr>
              <a:t>Raspberry</a:t>
            </a:r>
            <a:endParaRPr lang="es-MX" sz="3200" dirty="0" smtClean="0">
              <a:latin typeface="+mj-lt"/>
            </a:endParaRPr>
          </a:p>
          <a:p>
            <a:pPr algn="r"/>
            <a:r>
              <a:rPr lang="es-MX" sz="3200" dirty="0" smtClean="0">
                <a:latin typeface="+mj-lt"/>
              </a:rPr>
              <a:t>Corriendo en una PC con Windows 7</a:t>
            </a:r>
            <a:endParaRPr lang="es-MX" sz="3200" dirty="0">
              <a:latin typeface="+mj-lt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Universidad Tecnológica de Norte de Guanajuato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DDD9-A5C8-49F1-BB76-A92356E9060B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92" y="265136"/>
            <a:ext cx="7978833" cy="44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ipo de mader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Madera</Template>
  <TotalTime>656</TotalTime>
  <Words>244</Words>
  <Application>Microsoft Office PowerPoint</Application>
  <PresentationFormat>Panorámica</PresentationFormat>
  <Paragraphs>53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Comic Sans MS</vt:lpstr>
      <vt:lpstr>Georgia</vt:lpstr>
      <vt:lpstr>Trebuchet MS</vt:lpstr>
      <vt:lpstr>Wingdings</vt:lpstr>
      <vt:lpstr>Tipo de madera</vt:lpstr>
      <vt:lpstr>Trabajando con Arduino</vt:lpstr>
      <vt:lpstr>Desarrollo de Proyecto </vt:lpstr>
      <vt:lpstr>Presentación de PowerPoint</vt:lpstr>
      <vt:lpstr>Demostración programa en Visualino con Circuito Simple</vt:lpstr>
      <vt:lpstr>Guía para el armado del proyecto “Semáforo”</vt:lpstr>
      <vt:lpstr>Guía para el armado de proyecto “Semáforo”</vt:lpstr>
      <vt:lpstr>El reto…</vt:lpstr>
      <vt:lpstr>¿Hasta dónde puedes llegar?</vt:lpstr>
      <vt:lpstr>Presentación de PowerPoint</vt:lpstr>
      <vt:lpstr>¡Por su atención 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19</cp:revision>
  <dcterms:created xsi:type="dcterms:W3CDTF">2017-05-30T14:07:13Z</dcterms:created>
  <dcterms:modified xsi:type="dcterms:W3CDTF">2017-05-31T01:03:36Z</dcterms:modified>
</cp:coreProperties>
</file>